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1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2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ffmann, Andreas" userId="3d02068c-e38b-4632-a441-6770ebce9f5b" providerId="ADAL" clId="{5A158EE6-F19D-42BF-AC6A-B7E4F8741D86}"/>
    <pc:docChg chg="custSel addSld modSld">
      <pc:chgData name="Hoffmann, Andreas" userId="3d02068c-e38b-4632-a441-6770ebce9f5b" providerId="ADAL" clId="{5A158EE6-F19D-42BF-AC6A-B7E4F8741D86}" dt="2022-09-01T10:31:05.925" v="106" actId="1076"/>
      <pc:docMkLst>
        <pc:docMk/>
      </pc:docMkLst>
      <pc:sldChg chg="delSp modSp add mod">
        <pc:chgData name="Hoffmann, Andreas" userId="3d02068c-e38b-4632-a441-6770ebce9f5b" providerId="ADAL" clId="{5A158EE6-F19D-42BF-AC6A-B7E4F8741D86}" dt="2022-09-01T10:31:05.925" v="106" actId="1076"/>
        <pc:sldMkLst>
          <pc:docMk/>
          <pc:sldMk cId="2404049614" sldId="261"/>
        </pc:sldMkLst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5" creationId="{289CC60C-FCCE-44D4-AA59-C060DF4BC4D1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" creationId="{3A8ADBA8-7AF4-4D95-90CB-BEBF48364C0F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9" creationId="{1BD68671-E5FD-4F59-A6FA-15449E84B16E}"/>
          </ac:spMkLst>
        </pc:spChg>
        <pc:spChg chg="mod">
          <ac:chgData name="Hoffmann, Andreas" userId="3d02068c-e38b-4632-a441-6770ebce9f5b" providerId="ADAL" clId="{5A158EE6-F19D-42BF-AC6A-B7E4F8741D86}" dt="2022-09-01T10:30:53.951" v="104" actId="1076"/>
          <ac:spMkLst>
            <pc:docMk/>
            <pc:sldMk cId="2404049614" sldId="261"/>
            <ac:spMk id="37" creationId="{D4309DA5-B218-4500-9AAF-8FB4C5E8153C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51" creationId="{7CFA1667-B523-4BC6-963C-0A525FA811C1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52" creationId="{F183360D-66B5-4A7A-90F6-25ECBCE68620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53" creationId="{80274A62-E8E9-4BA2-B895-1A8E8C44FC81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1" creationId="{09886117-29B3-4096-8B96-B79186D107BC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2" creationId="{4D5BAA1A-FD31-436B-8AF9-102CD653C5B7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3" creationId="{AC2DE064-D1A6-4040-8074-465D38929619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4" creationId="{B6CCE26D-C30C-4822-BB5E-70E571561C1B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5" creationId="{8F9820AC-1C98-4EE4-912C-1663D9A66748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6" creationId="{13D5A380-68B7-428A-A992-77CD0410AEBD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67" creationId="{C850A6C3-F859-4789-A07D-0EB887302549}"/>
          </ac:spMkLst>
        </pc:spChg>
        <pc:spChg chg="mod">
          <ac:chgData name="Hoffmann, Andreas" userId="3d02068c-e38b-4632-a441-6770ebce9f5b" providerId="ADAL" clId="{5A158EE6-F19D-42BF-AC6A-B7E4F8741D86}" dt="2022-09-01T10:30:32.827" v="101" actId="1076"/>
          <ac:spMkLst>
            <pc:docMk/>
            <pc:sldMk cId="2404049614" sldId="261"/>
            <ac:spMk id="69" creationId="{CA4BE248-ADB8-4A28-BAB1-61EA477B9F10}"/>
          </ac:spMkLst>
        </pc:spChg>
        <pc:spChg chg="mod">
          <ac:chgData name="Hoffmann, Andreas" userId="3d02068c-e38b-4632-a441-6770ebce9f5b" providerId="ADAL" clId="{5A158EE6-F19D-42BF-AC6A-B7E4F8741D86}" dt="2022-09-01T10:31:05.925" v="106" actId="1076"/>
          <ac:spMkLst>
            <pc:docMk/>
            <pc:sldMk cId="2404049614" sldId="261"/>
            <ac:spMk id="84" creationId="{C04E075F-BB00-4F0F-BCA0-488B1F40EF5D}"/>
          </ac:spMkLst>
        </pc:spChg>
        <pc:spChg chg="mod">
          <ac:chgData name="Hoffmann, Andreas" userId="3d02068c-e38b-4632-a441-6770ebce9f5b" providerId="ADAL" clId="{5A158EE6-F19D-42BF-AC6A-B7E4F8741D86}" dt="2022-09-01T10:30:38.902" v="102" actId="1076"/>
          <ac:spMkLst>
            <pc:docMk/>
            <pc:sldMk cId="2404049614" sldId="261"/>
            <ac:spMk id="85" creationId="{7A41AB0E-F044-457F-BAFD-45D7BAF82613}"/>
          </ac:spMkLst>
        </pc:spChg>
        <pc:spChg chg="mod">
          <ac:chgData name="Hoffmann, Andreas" userId="3d02068c-e38b-4632-a441-6770ebce9f5b" providerId="ADAL" clId="{5A158EE6-F19D-42BF-AC6A-B7E4F8741D86}" dt="2022-09-01T10:30:26.129" v="100" actId="1076"/>
          <ac:spMkLst>
            <pc:docMk/>
            <pc:sldMk cId="2404049614" sldId="261"/>
            <ac:spMk id="87" creationId="{986FE804-296D-4254-A126-18628C86A4C9}"/>
          </ac:spMkLst>
        </pc:spChg>
        <pc:spChg chg="mod">
          <ac:chgData name="Hoffmann, Andreas" userId="3d02068c-e38b-4632-a441-6770ebce9f5b" providerId="ADAL" clId="{5A158EE6-F19D-42BF-AC6A-B7E4F8741D86}" dt="2022-09-01T10:30:44.033" v="103" actId="1076"/>
          <ac:spMkLst>
            <pc:docMk/>
            <pc:sldMk cId="2404049614" sldId="261"/>
            <ac:spMk id="88" creationId="{29C1DF2A-FB45-428B-BE48-37A03E44BD84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95" creationId="{D1568F02-5F29-4541-90D7-B4C23856693C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96" creationId="{5825EAB0-E7C2-4D0F-9C24-721985A0A94A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97" creationId="{E446263B-15D5-490D-98D8-4E0FF3255D06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98" creationId="{1B61FD12-1982-4A14-A269-BD724BC21B57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99" creationId="{82FDBDAF-87AC-4E96-A84B-6E29AD830837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0" creationId="{19085772-46CD-4101-8B62-B3C7A73CDA9B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1" creationId="{7ABA6EE6-5BED-4827-90C2-9D2CF4DA7F92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2" creationId="{6172D5E2-4A74-4B3E-BDB3-5CD75B883CF1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3" creationId="{6029C572-7494-463A-89A4-2FD11591F330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5" creationId="{615D84E7-BA89-415B-B5B6-34F87D8A2085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7" creationId="{88131C12-FEEA-492A-A937-4EABEC88E855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8" creationId="{6E346324-8ED0-402D-9DBF-867F03162FCB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09" creationId="{D7817E4D-1C1D-4E52-B9FC-0CB29039E7D6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22" creationId="{E336B70A-FD21-426A-AD39-504263F217E9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23" creationId="{DB71F58F-8138-454B-8638-CBA51627D8A1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24" creationId="{55B6A3D6-0F5A-411D-83E2-5A906643B759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25" creationId="{B6BC61FB-4798-46AF-A94E-CDC6DB03EEEF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26" creationId="{DE3936FE-D54D-4E9D-AB3F-27596E5D65C3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27" creationId="{E5E6D0FE-4A8B-4D1F-8F28-149607C79BCA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31" creationId="{3577097F-1C26-44F4-AFAA-9C3696B30C18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32" creationId="{5DBD86D2-D513-49D3-B62B-AD47A9AE661E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33" creationId="{B42C3FF2-5598-4416-B84E-BD712F8EA2DF}"/>
          </ac:spMkLst>
        </pc:spChg>
        <pc:spChg chg="del">
          <ac:chgData name="Hoffmann, Andreas" userId="3d02068c-e38b-4632-a441-6770ebce9f5b" providerId="ADAL" clId="{5A158EE6-F19D-42BF-AC6A-B7E4F8741D86}" dt="2022-09-01T10:29:35.838" v="94" actId="478"/>
          <ac:spMkLst>
            <pc:docMk/>
            <pc:sldMk cId="2404049614" sldId="261"/>
            <ac:spMk id="141" creationId="{1905C766-B144-4EAF-BB21-89E491B257E4}"/>
          </ac:spMkLst>
        </pc:spChg>
        <pc:picChg chg="mod">
          <ac:chgData name="Hoffmann, Andreas" userId="3d02068c-e38b-4632-a441-6770ebce9f5b" providerId="ADAL" clId="{5A158EE6-F19D-42BF-AC6A-B7E4F8741D86}" dt="2022-09-01T10:30:44.033" v="103" actId="1076"/>
          <ac:picMkLst>
            <pc:docMk/>
            <pc:sldMk cId="2404049614" sldId="261"/>
            <ac:picMk id="3" creationId="{B7C555F0-852A-4CD7-A798-1A10503A36F9}"/>
          </ac:picMkLst>
        </pc:picChg>
        <pc:picChg chg="mod">
          <ac:chgData name="Hoffmann, Andreas" userId="3d02068c-e38b-4632-a441-6770ebce9f5b" providerId="ADAL" clId="{5A158EE6-F19D-42BF-AC6A-B7E4F8741D86}" dt="2022-09-01T10:30:53.951" v="104" actId="1076"/>
          <ac:picMkLst>
            <pc:docMk/>
            <pc:sldMk cId="2404049614" sldId="261"/>
            <ac:picMk id="7" creationId="{BECAB7AF-4C9E-476A-883E-C42B3671850E}"/>
          </ac:picMkLst>
        </pc:picChg>
        <pc:picChg chg="mod">
          <ac:chgData name="Hoffmann, Andreas" userId="3d02068c-e38b-4632-a441-6770ebce9f5b" providerId="ADAL" clId="{5A158EE6-F19D-42BF-AC6A-B7E4F8741D86}" dt="2022-09-01T10:30:32.827" v="101" actId="1076"/>
          <ac:picMkLst>
            <pc:docMk/>
            <pc:sldMk cId="2404049614" sldId="261"/>
            <ac:picMk id="13" creationId="{143B2DB1-3A66-455F-9121-FADF70CFF547}"/>
          </ac:picMkLst>
        </pc:picChg>
        <pc:picChg chg="mod">
          <ac:chgData name="Hoffmann, Andreas" userId="3d02068c-e38b-4632-a441-6770ebce9f5b" providerId="ADAL" clId="{5A158EE6-F19D-42BF-AC6A-B7E4F8741D86}" dt="2022-09-01T10:30:38.902" v="102" actId="1076"/>
          <ac:picMkLst>
            <pc:docMk/>
            <pc:sldMk cId="2404049614" sldId="261"/>
            <ac:picMk id="29" creationId="{98F27349-51F6-43FA-86C9-AA982C87B4BA}"/>
          </ac:picMkLst>
        </pc:picChg>
        <pc:picChg chg="mod">
          <ac:chgData name="Hoffmann, Andreas" userId="3d02068c-e38b-4632-a441-6770ebce9f5b" providerId="ADAL" clId="{5A158EE6-F19D-42BF-AC6A-B7E4F8741D86}" dt="2022-09-01T10:30:38.902" v="102" actId="1076"/>
          <ac:picMkLst>
            <pc:docMk/>
            <pc:sldMk cId="2404049614" sldId="261"/>
            <ac:picMk id="41" creationId="{B6BB08E4-2022-4102-A187-5A04B0FC6FD6}"/>
          </ac:picMkLst>
        </pc:picChg>
        <pc:picChg chg="mod">
          <ac:chgData name="Hoffmann, Andreas" userId="3d02068c-e38b-4632-a441-6770ebce9f5b" providerId="ADAL" clId="{5A158EE6-F19D-42BF-AC6A-B7E4F8741D86}" dt="2022-09-01T10:30:26.129" v="100" actId="1076"/>
          <ac:picMkLst>
            <pc:docMk/>
            <pc:sldMk cId="2404049614" sldId="261"/>
            <ac:picMk id="121" creationId="{11FF0BEF-77CA-411E-B2FA-BEDD1E7FE4F5}"/>
          </ac:picMkLst>
        </pc:picChg>
        <pc:picChg chg="mod">
          <ac:chgData name="Hoffmann, Andreas" userId="3d02068c-e38b-4632-a441-6770ebce9f5b" providerId="ADAL" clId="{5A158EE6-F19D-42BF-AC6A-B7E4F8741D86}" dt="2022-09-01T10:31:05.925" v="106" actId="1076"/>
          <ac:picMkLst>
            <pc:docMk/>
            <pc:sldMk cId="2404049614" sldId="261"/>
            <ac:picMk id="142" creationId="{8C382E18-B87A-4A79-AB97-252A254FC78A}"/>
          </ac:picMkLst>
        </pc:pic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48" creationId="{82C5193E-4DD7-4582-9651-9C56C7D43B75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89" creationId="{5257E395-8DFA-4916-B741-34263D8F636D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90" creationId="{2C9F77F7-ADC3-4194-A6B0-0A424180206A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93" creationId="{19CFC666-F9FE-43E3-8B75-64AB1C04701B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11" creationId="{9ACB83DA-EA3F-4908-9B91-906987D4ABE1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12" creationId="{1DE3EFD5-D9A7-410C-A083-9785260C6ED9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17" creationId="{8CCDF5F9-4A71-4B14-8309-BBC97C08F002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18" creationId="{FA9FDAC3-919A-43DF-9F24-0EB7DC919480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29" creationId="{548A0270-E705-4E71-9DB4-15A287B88BC7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30" creationId="{4D21B091-4296-4082-AAD2-17E9D220AA29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34" creationId="{2EFDEDF9-62B0-41D9-9043-9833413BC80A}"/>
          </ac:cxnSpMkLst>
        </pc:cxnChg>
        <pc:cxnChg chg="del">
          <ac:chgData name="Hoffmann, Andreas" userId="3d02068c-e38b-4632-a441-6770ebce9f5b" providerId="ADAL" clId="{5A158EE6-F19D-42BF-AC6A-B7E4F8741D86}" dt="2022-09-01T10:29:35.838" v="94" actId="478"/>
          <ac:cxnSpMkLst>
            <pc:docMk/>
            <pc:sldMk cId="2404049614" sldId="261"/>
            <ac:cxnSpMk id="136" creationId="{B3ED9AEE-2CC6-4F42-969C-142F54BE570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ACD2F-6AF0-4671-834B-34BF3CA28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000D5AE-46DD-4293-AA39-683F7379B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B0F4D5-107B-4641-808E-70ECAFDBB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C65987-9999-4D15-9E05-01CD0C38B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E262FB-05CD-4F60-B00B-8D26444C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58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A9B26-8F3E-436A-998C-581D74EDF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A2119C-2D86-4F0A-BA5E-6EFF7D2E1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78866E-5090-46BD-B388-9D9BB8B5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760D02-4098-485E-A376-A0B356340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A50320-60EB-409F-A074-6BE86CB6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854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7D75AC-9E5B-42C8-8791-5771DEA5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B2BDBB-425B-4BBE-B5B1-3C29A5938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0742F8-DBA8-42FC-B997-9C878DAB6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DE5D5B-C144-4810-B3E0-12321BD7E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B37AD5-CD53-46D8-9895-DDE048EC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880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0634C-4889-4F51-B90A-06DCDF449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EF15AD-3E09-4F3F-AC2D-C0CA36046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6DBD4EA-94A8-44ED-9AB8-4E69290EC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B9BE5DD-FDA2-4C8E-931E-F8C4C7D36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5881E1-FFD2-4B68-96AC-25585C4B4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4AA7759-7356-4E0B-B74C-A30EF315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015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72C18-C629-4C08-B9C8-CC475A526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35B82E-796B-450F-BAE5-01EFFB585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A2B2DE4-E607-409E-BF62-A0358B388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8B7C34-E79A-4A81-9048-58462F215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B196DD2-9603-4824-868A-BBBD9B8951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8BEAC9D-11D0-4677-8326-B762C3F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09582F-EE34-4130-833A-74258D1E7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35529B3-E343-4149-BE2C-64B09DC6F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304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BC415-7868-46C0-A455-9214B61C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3A09D5-4C88-4BD7-80A4-4DF406937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D6F88D-72C0-40C6-AFFC-1CD31B489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94542D-6AED-4E4F-AB72-972936796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913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CDD7025-4407-4ABF-9408-B0160FF5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DE9B213-1D83-48F8-A6CA-D2067FCBF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85E22B-DFDB-40DA-9CA2-344E2849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0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ACB1EE-44E7-49BB-95E5-7CCC07F4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B80729-8D67-4AE3-9874-D449A87F5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4B7C49-9B43-40FF-87CE-48B693178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6F249C-2F81-469E-8DE8-B908B6E6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26D08B8-9EE6-4745-BBA3-457C5DA72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D91497A-8DB3-4D6D-9EC4-69DBA4E1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096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01E9A-9086-4277-902D-36D5C359D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8EFD2E8-2120-454E-8C02-A49970A2B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1510B3-BDF8-476D-B3E9-6D974D2FB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8A29EE0-DDB4-4582-9656-07A0467A5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92BBD04-5EDE-4C50-81A2-C355D7D46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3F7F17-E5A1-4DF1-8BBC-80DCBDD0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74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8E5811-78C8-44E9-B50B-3980EF361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4DAB337-7E22-4D35-A0B7-3FE1A373A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58D60E-4CA7-4D33-A794-BBA99B4ED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0A88EF-AD5E-4070-ABD0-C6A611113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3DCB6B-159D-4ADB-B233-17701452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70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831968A-0C5C-4354-A537-CDC3BD07D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311870-1B7C-4687-8AF2-C28CCA702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7BF7B8-178E-4325-BE24-874ECD429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EC006D-83F9-4569-8F20-E4C16F9CC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2FEDFF-10D9-4F49-A666-1FF2CF0CC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14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5AA61D-71E9-4E5A-8905-B4E123601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D00713-ADEA-482F-8962-29465B974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99F8B6-B6AA-4B81-9824-F58A16313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8FF07-DD67-4035-A16F-FC7CB5B42B5C}" type="datetimeFigureOut">
              <a:rPr lang="de-DE" smtClean="0"/>
              <a:t>01.09.2022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0166B4-FC81-42CC-B775-86D594307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BD7D51-AA7C-4483-BF2F-25A97ED87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F40C-8E71-46FD-B6F4-E00DA773CA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40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6.pn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5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Ellipse 132">
            <a:extLst>
              <a:ext uri="{FF2B5EF4-FFF2-40B4-BE49-F238E27FC236}">
                <a16:creationId xmlns:a16="http://schemas.microsoft.com/office/drawing/2014/main" id="{B42C3FF2-5598-4416-B84E-BD712F8EA2DF}"/>
              </a:ext>
            </a:extLst>
          </p:cNvPr>
          <p:cNvSpPr/>
          <p:nvPr/>
        </p:nvSpPr>
        <p:spPr>
          <a:xfrm>
            <a:off x="7631429" y="5664550"/>
            <a:ext cx="1097281" cy="44038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Rechteck 106">
            <a:extLst>
              <a:ext uri="{FF2B5EF4-FFF2-40B4-BE49-F238E27FC236}">
                <a16:creationId xmlns:a16="http://schemas.microsoft.com/office/drawing/2014/main" id="{88131C12-FEEA-492A-A937-4EABEC88E855}"/>
              </a:ext>
            </a:extLst>
          </p:cNvPr>
          <p:cNvSpPr/>
          <p:nvPr/>
        </p:nvSpPr>
        <p:spPr>
          <a:xfrm rot="5400000">
            <a:off x="11637146" y="5499638"/>
            <a:ext cx="114300" cy="1068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Rechteck 94">
            <a:extLst>
              <a:ext uri="{FF2B5EF4-FFF2-40B4-BE49-F238E27FC236}">
                <a16:creationId xmlns:a16="http://schemas.microsoft.com/office/drawing/2014/main" id="{D1568F02-5F29-4541-90D7-B4C23856693C}"/>
              </a:ext>
            </a:extLst>
          </p:cNvPr>
          <p:cNvSpPr/>
          <p:nvPr/>
        </p:nvSpPr>
        <p:spPr>
          <a:xfrm>
            <a:off x="5448499" y="6261800"/>
            <a:ext cx="1005499" cy="83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A9E10F-F27E-4A96-9633-E594E2B0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551720" cy="639649"/>
          </a:xfrm>
        </p:spPr>
        <p:txBody>
          <a:bodyPr>
            <a:normAutofit fontScale="90000"/>
          </a:bodyPr>
          <a:lstStyle/>
          <a:p>
            <a:r>
              <a:rPr lang="de-DE" dirty="0"/>
              <a:t>Grafiken Was sind Roboter?</a:t>
            </a:r>
          </a:p>
        </p:txBody>
      </p:sp>
      <p:pic>
        <p:nvPicPr>
          <p:cNvPr id="29" name="Grafik 28" descr="Auto">
            <a:extLst>
              <a:ext uri="{FF2B5EF4-FFF2-40B4-BE49-F238E27FC236}">
                <a16:creationId xmlns:a16="http://schemas.microsoft.com/office/drawing/2014/main" id="{98F27349-51F6-43FA-86C9-AA982C87B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4450" b="23346"/>
          <a:stretch/>
        </p:blipFill>
        <p:spPr>
          <a:xfrm>
            <a:off x="3568387" y="2127113"/>
            <a:ext cx="1225281" cy="639649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D4309DA5-B218-4500-9AAF-8FB4C5E8153C}"/>
              </a:ext>
            </a:extLst>
          </p:cNvPr>
          <p:cNvSpPr txBox="1"/>
          <p:nvPr/>
        </p:nvSpPr>
        <p:spPr>
          <a:xfrm>
            <a:off x="174849" y="2768258"/>
            <a:ext cx="1532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Humanoid</a:t>
            </a:r>
          </a:p>
          <a:p>
            <a:r>
              <a:rPr lang="de-DE" i="1" dirty="0"/>
              <a:t>Interaktion </a:t>
            </a:r>
          </a:p>
          <a:p>
            <a:r>
              <a:rPr lang="de-DE" i="1" dirty="0"/>
              <a:t>mit Menschen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C04E075F-BB00-4F0F-BCA0-488B1F40EF5D}"/>
              </a:ext>
            </a:extLst>
          </p:cNvPr>
          <p:cNvSpPr txBox="1"/>
          <p:nvPr/>
        </p:nvSpPr>
        <p:spPr>
          <a:xfrm>
            <a:off x="1606972" y="2768258"/>
            <a:ext cx="2031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Tierisch</a:t>
            </a:r>
          </a:p>
          <a:p>
            <a:r>
              <a:rPr lang="de-DE" i="1" dirty="0"/>
              <a:t>Bewegungsvorteil durch Nachahmung von Tieren</a:t>
            </a:r>
          </a:p>
        </p:txBody>
      </p:sp>
      <p:pic>
        <p:nvPicPr>
          <p:cNvPr id="41" name="Grafik 40" descr="Hubschrauber">
            <a:extLst>
              <a:ext uri="{FF2B5EF4-FFF2-40B4-BE49-F238E27FC236}">
                <a16:creationId xmlns:a16="http://schemas.microsoft.com/office/drawing/2014/main" id="{B6BB08E4-2022-4102-A187-5A04B0FC6F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9032" b="23346"/>
          <a:stretch/>
        </p:blipFill>
        <p:spPr>
          <a:xfrm>
            <a:off x="4716750" y="1969671"/>
            <a:ext cx="1383296" cy="797091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id="{7A41AB0E-F044-457F-BAFD-45D7BAF82613}"/>
              </a:ext>
            </a:extLst>
          </p:cNvPr>
          <p:cNvSpPr txBox="1"/>
          <p:nvPr/>
        </p:nvSpPr>
        <p:spPr>
          <a:xfrm>
            <a:off x="3555117" y="2768257"/>
            <a:ext cx="27111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Autonome Fahrzeuge </a:t>
            </a:r>
          </a:p>
          <a:p>
            <a:r>
              <a:rPr lang="de-DE" b="1" dirty="0"/>
              <a:t>und Drohnen</a:t>
            </a:r>
          </a:p>
          <a:p>
            <a:r>
              <a:rPr lang="de-DE" i="1" dirty="0"/>
              <a:t>Selbstständiges navigieren </a:t>
            </a:r>
          </a:p>
          <a:p>
            <a:r>
              <a:rPr lang="de-DE" i="1" dirty="0"/>
              <a:t>und Zielrouten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986FE804-296D-4254-A126-18628C86A4C9}"/>
              </a:ext>
            </a:extLst>
          </p:cNvPr>
          <p:cNvSpPr txBox="1"/>
          <p:nvPr/>
        </p:nvSpPr>
        <p:spPr>
          <a:xfrm>
            <a:off x="6148022" y="2759080"/>
            <a:ext cx="1957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Gelenkarmroboter</a:t>
            </a:r>
          </a:p>
          <a:p>
            <a:r>
              <a:rPr lang="de-DE" i="1" dirty="0"/>
              <a:t>Heben und Greifen</a:t>
            </a:r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29C1DF2A-FB45-428B-BE48-37A03E44BD84}"/>
              </a:ext>
            </a:extLst>
          </p:cNvPr>
          <p:cNvSpPr txBox="1"/>
          <p:nvPr/>
        </p:nvSpPr>
        <p:spPr>
          <a:xfrm>
            <a:off x="9608577" y="2766762"/>
            <a:ext cx="20747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Portalroboter</a:t>
            </a:r>
          </a:p>
          <a:p>
            <a:r>
              <a:rPr lang="de-DE" i="1" dirty="0"/>
              <a:t>3D-Druck, </a:t>
            </a:r>
          </a:p>
          <a:p>
            <a:r>
              <a:rPr lang="de-DE" i="1" dirty="0"/>
              <a:t>Getränkeautomaten</a:t>
            </a:r>
          </a:p>
        </p:txBody>
      </p: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82C5193E-4DD7-4582-9651-9C56C7D43B75}"/>
              </a:ext>
            </a:extLst>
          </p:cNvPr>
          <p:cNvCxnSpPr/>
          <p:nvPr/>
        </p:nvCxnSpPr>
        <p:spPr>
          <a:xfrm flipV="1">
            <a:off x="6454005" y="5895654"/>
            <a:ext cx="0" cy="45720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r Verbinder 88">
            <a:extLst>
              <a:ext uri="{FF2B5EF4-FFF2-40B4-BE49-F238E27FC236}">
                <a16:creationId xmlns:a16="http://schemas.microsoft.com/office/drawing/2014/main" id="{5257E395-8DFA-4916-B741-34263D8F636D}"/>
              </a:ext>
            </a:extLst>
          </p:cNvPr>
          <p:cNvCxnSpPr/>
          <p:nvPr/>
        </p:nvCxnSpPr>
        <p:spPr>
          <a:xfrm flipV="1">
            <a:off x="5438339" y="5895654"/>
            <a:ext cx="0" cy="45720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r Verbinder 89">
            <a:extLst>
              <a:ext uri="{FF2B5EF4-FFF2-40B4-BE49-F238E27FC236}">
                <a16:creationId xmlns:a16="http://schemas.microsoft.com/office/drawing/2014/main" id="{2C9F77F7-ADC3-4194-A6B0-0A424180206A}"/>
              </a:ext>
            </a:extLst>
          </p:cNvPr>
          <p:cNvCxnSpPr>
            <a:cxnSpLocks/>
          </p:cNvCxnSpPr>
          <p:nvPr/>
        </p:nvCxnSpPr>
        <p:spPr>
          <a:xfrm>
            <a:off x="5410399" y="5908989"/>
            <a:ext cx="1079043" cy="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r Verbinder 92">
            <a:extLst>
              <a:ext uri="{FF2B5EF4-FFF2-40B4-BE49-F238E27FC236}">
                <a16:creationId xmlns:a16="http://schemas.microsoft.com/office/drawing/2014/main" id="{19CFC666-F9FE-43E3-8B75-64AB1C04701B}"/>
              </a:ext>
            </a:extLst>
          </p:cNvPr>
          <p:cNvCxnSpPr>
            <a:cxnSpLocks/>
          </p:cNvCxnSpPr>
          <p:nvPr/>
        </p:nvCxnSpPr>
        <p:spPr>
          <a:xfrm flipV="1">
            <a:off x="6025380" y="5908989"/>
            <a:ext cx="0" cy="14896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Ellipse 95">
            <a:extLst>
              <a:ext uri="{FF2B5EF4-FFF2-40B4-BE49-F238E27FC236}">
                <a16:creationId xmlns:a16="http://schemas.microsoft.com/office/drawing/2014/main" id="{5825EAB0-E7C2-4D0F-9C24-721985A0A94A}"/>
              </a:ext>
            </a:extLst>
          </p:cNvPr>
          <p:cNvSpPr/>
          <p:nvPr/>
        </p:nvSpPr>
        <p:spPr>
          <a:xfrm>
            <a:off x="10484868" y="5983076"/>
            <a:ext cx="346710" cy="34671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E446263B-15D5-490D-98D8-4E0FF3255D06}"/>
              </a:ext>
            </a:extLst>
          </p:cNvPr>
          <p:cNvSpPr/>
          <p:nvPr/>
        </p:nvSpPr>
        <p:spPr>
          <a:xfrm>
            <a:off x="11048749" y="5403033"/>
            <a:ext cx="218973" cy="218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1B61FD12-1982-4A14-A269-BD724BC21B57}"/>
              </a:ext>
            </a:extLst>
          </p:cNvPr>
          <p:cNvSpPr/>
          <p:nvPr/>
        </p:nvSpPr>
        <p:spPr>
          <a:xfrm>
            <a:off x="11633405" y="5403033"/>
            <a:ext cx="114300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Rechteck 98">
            <a:extLst>
              <a:ext uri="{FF2B5EF4-FFF2-40B4-BE49-F238E27FC236}">
                <a16:creationId xmlns:a16="http://schemas.microsoft.com/office/drawing/2014/main" id="{82FDBDAF-87AC-4E96-A84B-6E29AD830837}"/>
              </a:ext>
            </a:extLst>
          </p:cNvPr>
          <p:cNvSpPr/>
          <p:nvPr/>
        </p:nvSpPr>
        <p:spPr>
          <a:xfrm>
            <a:off x="10484869" y="6124046"/>
            <a:ext cx="341961" cy="259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Rechteck 99">
            <a:extLst>
              <a:ext uri="{FF2B5EF4-FFF2-40B4-BE49-F238E27FC236}">
                <a16:creationId xmlns:a16="http://schemas.microsoft.com/office/drawing/2014/main" id="{19085772-46CD-4101-8B62-B3C7A73CDA9B}"/>
              </a:ext>
            </a:extLst>
          </p:cNvPr>
          <p:cNvSpPr/>
          <p:nvPr/>
        </p:nvSpPr>
        <p:spPr>
          <a:xfrm>
            <a:off x="10305798" y="6383126"/>
            <a:ext cx="704849" cy="259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Rechteck 100">
            <a:extLst>
              <a:ext uri="{FF2B5EF4-FFF2-40B4-BE49-F238E27FC236}">
                <a16:creationId xmlns:a16="http://schemas.microsoft.com/office/drawing/2014/main" id="{7ABA6EE6-5BED-4827-90C2-9D2CF4DA7F92}"/>
              </a:ext>
            </a:extLst>
          </p:cNvPr>
          <p:cNvSpPr/>
          <p:nvPr/>
        </p:nvSpPr>
        <p:spPr>
          <a:xfrm rot="18517795">
            <a:off x="10596880" y="5675507"/>
            <a:ext cx="704849" cy="2132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6172D5E2-4A74-4B3E-BDB3-5CD75B883CF1}"/>
              </a:ext>
            </a:extLst>
          </p:cNvPr>
          <p:cNvSpPr/>
          <p:nvPr/>
        </p:nvSpPr>
        <p:spPr>
          <a:xfrm rot="10800000">
            <a:off x="11184911" y="5403033"/>
            <a:ext cx="485583" cy="1143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6029C572-7494-463A-89A4-2FD11591F330}"/>
              </a:ext>
            </a:extLst>
          </p:cNvPr>
          <p:cNvSpPr/>
          <p:nvPr/>
        </p:nvSpPr>
        <p:spPr>
          <a:xfrm>
            <a:off x="11047745" y="5403033"/>
            <a:ext cx="218973" cy="21897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615D84E7-BA89-415B-B5B6-34F87D8A2085}"/>
              </a:ext>
            </a:extLst>
          </p:cNvPr>
          <p:cNvSpPr/>
          <p:nvPr/>
        </p:nvSpPr>
        <p:spPr>
          <a:xfrm>
            <a:off x="11641890" y="5399098"/>
            <a:ext cx="114301" cy="11430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Teilkreis 107">
            <a:extLst>
              <a:ext uri="{FF2B5EF4-FFF2-40B4-BE49-F238E27FC236}">
                <a16:creationId xmlns:a16="http://schemas.microsoft.com/office/drawing/2014/main" id="{6E346324-8ED0-402D-9DBF-867F03162FCB}"/>
              </a:ext>
            </a:extLst>
          </p:cNvPr>
          <p:cNvSpPr/>
          <p:nvPr/>
        </p:nvSpPr>
        <p:spPr>
          <a:xfrm>
            <a:off x="10480120" y="5979265"/>
            <a:ext cx="346710" cy="299475"/>
          </a:xfrm>
          <a:prstGeom prst="pie">
            <a:avLst>
              <a:gd name="adj1" fmla="val 10800000"/>
              <a:gd name="adj2" fmla="val 21599999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9" name="Rechteck 108">
            <a:extLst>
              <a:ext uri="{FF2B5EF4-FFF2-40B4-BE49-F238E27FC236}">
                <a16:creationId xmlns:a16="http://schemas.microsoft.com/office/drawing/2014/main" id="{D7817E4D-1C1D-4E52-B9FC-0CB29039E7D6}"/>
              </a:ext>
            </a:extLst>
          </p:cNvPr>
          <p:cNvSpPr/>
          <p:nvPr/>
        </p:nvSpPr>
        <p:spPr>
          <a:xfrm rot="10800000">
            <a:off x="11540582" y="5622006"/>
            <a:ext cx="299943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1" name="Gerader Verbinder 110">
            <a:extLst>
              <a:ext uri="{FF2B5EF4-FFF2-40B4-BE49-F238E27FC236}">
                <a16:creationId xmlns:a16="http://schemas.microsoft.com/office/drawing/2014/main" id="{9ACB83DA-EA3F-4908-9B91-906987D4ABE1}"/>
              </a:ext>
            </a:extLst>
          </p:cNvPr>
          <p:cNvCxnSpPr>
            <a:cxnSpLocks/>
          </p:cNvCxnSpPr>
          <p:nvPr/>
        </p:nvCxnSpPr>
        <p:spPr>
          <a:xfrm>
            <a:off x="11618026" y="5668360"/>
            <a:ext cx="0" cy="746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r Verbinder 111">
            <a:extLst>
              <a:ext uri="{FF2B5EF4-FFF2-40B4-BE49-F238E27FC236}">
                <a16:creationId xmlns:a16="http://schemas.microsoft.com/office/drawing/2014/main" id="{1DE3EFD5-D9A7-410C-A083-9785260C6ED9}"/>
              </a:ext>
            </a:extLst>
          </p:cNvPr>
          <p:cNvCxnSpPr>
            <a:cxnSpLocks/>
          </p:cNvCxnSpPr>
          <p:nvPr/>
        </p:nvCxnSpPr>
        <p:spPr>
          <a:xfrm>
            <a:off x="11618165" y="5740375"/>
            <a:ext cx="37089" cy="370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r Verbinder 116">
            <a:extLst>
              <a:ext uri="{FF2B5EF4-FFF2-40B4-BE49-F238E27FC236}">
                <a16:creationId xmlns:a16="http://schemas.microsoft.com/office/drawing/2014/main" id="{8CCDF5F9-4A71-4B14-8309-BBC97C08F002}"/>
              </a:ext>
            </a:extLst>
          </p:cNvPr>
          <p:cNvCxnSpPr>
            <a:cxnSpLocks/>
          </p:cNvCxnSpPr>
          <p:nvPr/>
        </p:nvCxnSpPr>
        <p:spPr>
          <a:xfrm rot="10800000">
            <a:off x="11774236" y="5664550"/>
            <a:ext cx="0" cy="746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r Verbinder 117">
            <a:extLst>
              <a:ext uri="{FF2B5EF4-FFF2-40B4-BE49-F238E27FC236}">
                <a16:creationId xmlns:a16="http://schemas.microsoft.com/office/drawing/2014/main" id="{FA9FDAC3-919A-43DF-9F24-0EB7DC919480}"/>
              </a:ext>
            </a:extLst>
          </p:cNvPr>
          <p:cNvCxnSpPr>
            <a:cxnSpLocks/>
          </p:cNvCxnSpPr>
          <p:nvPr/>
        </p:nvCxnSpPr>
        <p:spPr>
          <a:xfrm flipV="1">
            <a:off x="11740819" y="5735427"/>
            <a:ext cx="38232" cy="391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Grafik 120">
            <a:extLst>
              <a:ext uri="{FF2B5EF4-FFF2-40B4-BE49-F238E27FC236}">
                <a16:creationId xmlns:a16="http://schemas.microsoft.com/office/drawing/2014/main" id="{11FF0BEF-77CA-411E-B2FA-BEDD1E7FE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3188" y="1969671"/>
            <a:ext cx="993986" cy="814847"/>
          </a:xfrm>
          <a:prstGeom prst="rect">
            <a:avLst/>
          </a:prstGeom>
        </p:spPr>
      </p:pic>
      <p:sp>
        <p:nvSpPr>
          <p:cNvPr id="122" name="Ellipse 121">
            <a:extLst>
              <a:ext uri="{FF2B5EF4-FFF2-40B4-BE49-F238E27FC236}">
                <a16:creationId xmlns:a16="http://schemas.microsoft.com/office/drawing/2014/main" id="{E336B70A-FD21-426A-AD39-504263F217E9}"/>
              </a:ext>
            </a:extLst>
          </p:cNvPr>
          <p:cNvSpPr/>
          <p:nvPr/>
        </p:nvSpPr>
        <p:spPr>
          <a:xfrm>
            <a:off x="7705450" y="5833563"/>
            <a:ext cx="218973" cy="218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4" name="Ellipse 123">
            <a:extLst>
              <a:ext uri="{FF2B5EF4-FFF2-40B4-BE49-F238E27FC236}">
                <a16:creationId xmlns:a16="http://schemas.microsoft.com/office/drawing/2014/main" id="{55B6A3D6-0F5A-411D-83E2-5A906643B759}"/>
              </a:ext>
            </a:extLst>
          </p:cNvPr>
          <p:cNvSpPr/>
          <p:nvPr/>
        </p:nvSpPr>
        <p:spPr>
          <a:xfrm>
            <a:off x="8364580" y="5838749"/>
            <a:ext cx="218973" cy="218973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Rechteck 125">
            <a:extLst>
              <a:ext uri="{FF2B5EF4-FFF2-40B4-BE49-F238E27FC236}">
                <a16:creationId xmlns:a16="http://schemas.microsoft.com/office/drawing/2014/main" id="{DE3936FE-D54D-4E9D-AB3F-27596E5D65C3}"/>
              </a:ext>
            </a:extLst>
          </p:cNvPr>
          <p:cNvSpPr/>
          <p:nvPr/>
        </p:nvSpPr>
        <p:spPr>
          <a:xfrm rot="18517795">
            <a:off x="7555519" y="5981916"/>
            <a:ext cx="337030" cy="1825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3" name="Ellipse 122">
            <a:extLst>
              <a:ext uri="{FF2B5EF4-FFF2-40B4-BE49-F238E27FC236}">
                <a16:creationId xmlns:a16="http://schemas.microsoft.com/office/drawing/2014/main" id="{DB71F58F-8138-454B-8638-CBA51627D8A1}"/>
              </a:ext>
            </a:extLst>
          </p:cNvPr>
          <p:cNvSpPr/>
          <p:nvPr/>
        </p:nvSpPr>
        <p:spPr>
          <a:xfrm>
            <a:off x="7704446" y="5833563"/>
            <a:ext cx="218973" cy="21897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Rechteck 126">
            <a:extLst>
              <a:ext uri="{FF2B5EF4-FFF2-40B4-BE49-F238E27FC236}">
                <a16:creationId xmlns:a16="http://schemas.microsoft.com/office/drawing/2014/main" id="{E5E6D0FE-4A8B-4D1F-8F28-149607C79BCA}"/>
              </a:ext>
            </a:extLst>
          </p:cNvPr>
          <p:cNvSpPr/>
          <p:nvPr/>
        </p:nvSpPr>
        <p:spPr>
          <a:xfrm rot="18517795">
            <a:off x="8205013" y="5981916"/>
            <a:ext cx="337030" cy="1825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5" name="Ellipse 124">
            <a:extLst>
              <a:ext uri="{FF2B5EF4-FFF2-40B4-BE49-F238E27FC236}">
                <a16:creationId xmlns:a16="http://schemas.microsoft.com/office/drawing/2014/main" id="{B6BC61FB-4798-46AF-A94E-CDC6DB03EEEF}"/>
              </a:ext>
            </a:extLst>
          </p:cNvPr>
          <p:cNvSpPr/>
          <p:nvPr/>
        </p:nvSpPr>
        <p:spPr>
          <a:xfrm>
            <a:off x="8363576" y="5838749"/>
            <a:ext cx="218973" cy="21897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9" name="Gerader Verbinder 128">
            <a:extLst>
              <a:ext uri="{FF2B5EF4-FFF2-40B4-BE49-F238E27FC236}">
                <a16:creationId xmlns:a16="http://schemas.microsoft.com/office/drawing/2014/main" id="{548A0270-E705-4E71-9DB4-15A287B88BC7}"/>
              </a:ext>
            </a:extLst>
          </p:cNvPr>
          <p:cNvCxnSpPr/>
          <p:nvPr/>
        </p:nvCxnSpPr>
        <p:spPr>
          <a:xfrm>
            <a:off x="7703474" y="6240316"/>
            <a:ext cx="250296" cy="19674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Gerader Verbinder 129">
            <a:extLst>
              <a:ext uri="{FF2B5EF4-FFF2-40B4-BE49-F238E27FC236}">
                <a16:creationId xmlns:a16="http://schemas.microsoft.com/office/drawing/2014/main" id="{4D21B091-4296-4082-AAD2-17E9D220AA29}"/>
              </a:ext>
            </a:extLst>
          </p:cNvPr>
          <p:cNvCxnSpPr/>
          <p:nvPr/>
        </p:nvCxnSpPr>
        <p:spPr>
          <a:xfrm>
            <a:off x="8347914" y="6239034"/>
            <a:ext cx="250296" cy="19674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Ellipse 130">
            <a:extLst>
              <a:ext uri="{FF2B5EF4-FFF2-40B4-BE49-F238E27FC236}">
                <a16:creationId xmlns:a16="http://schemas.microsoft.com/office/drawing/2014/main" id="{3577097F-1C26-44F4-AFAA-9C3696B30C18}"/>
              </a:ext>
            </a:extLst>
          </p:cNvPr>
          <p:cNvSpPr/>
          <p:nvPr/>
        </p:nvSpPr>
        <p:spPr>
          <a:xfrm>
            <a:off x="8582549" y="6404054"/>
            <a:ext cx="114300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2" name="Ellipse 131">
            <a:extLst>
              <a:ext uri="{FF2B5EF4-FFF2-40B4-BE49-F238E27FC236}">
                <a16:creationId xmlns:a16="http://schemas.microsoft.com/office/drawing/2014/main" id="{5DBD86D2-D513-49D3-B62B-AD47A9AE661E}"/>
              </a:ext>
            </a:extLst>
          </p:cNvPr>
          <p:cNvSpPr/>
          <p:nvPr/>
        </p:nvSpPr>
        <p:spPr>
          <a:xfrm>
            <a:off x="7919225" y="6398366"/>
            <a:ext cx="114300" cy="1143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4" name="Gerader Verbinder 133">
            <a:extLst>
              <a:ext uri="{FF2B5EF4-FFF2-40B4-BE49-F238E27FC236}">
                <a16:creationId xmlns:a16="http://schemas.microsoft.com/office/drawing/2014/main" id="{2EFDEDF9-62B0-41D9-9043-9833413BC80A}"/>
              </a:ext>
            </a:extLst>
          </p:cNvPr>
          <p:cNvCxnSpPr>
            <a:cxnSpLocks/>
          </p:cNvCxnSpPr>
          <p:nvPr/>
        </p:nvCxnSpPr>
        <p:spPr>
          <a:xfrm>
            <a:off x="7625788" y="5633446"/>
            <a:ext cx="77686" cy="1487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Gerader Verbinder 135">
            <a:extLst>
              <a:ext uri="{FF2B5EF4-FFF2-40B4-BE49-F238E27FC236}">
                <a16:creationId xmlns:a16="http://schemas.microsoft.com/office/drawing/2014/main" id="{B3ED9AEE-2CC6-4F42-969C-142F54BE5706}"/>
              </a:ext>
            </a:extLst>
          </p:cNvPr>
          <p:cNvCxnSpPr>
            <a:cxnSpLocks/>
          </p:cNvCxnSpPr>
          <p:nvPr/>
        </p:nvCxnSpPr>
        <p:spPr>
          <a:xfrm flipH="1">
            <a:off x="8614384" y="5430597"/>
            <a:ext cx="150360" cy="32438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hteck 140">
            <a:extLst>
              <a:ext uri="{FF2B5EF4-FFF2-40B4-BE49-F238E27FC236}">
                <a16:creationId xmlns:a16="http://schemas.microsoft.com/office/drawing/2014/main" id="{1905C766-B144-4EAF-BB21-89E491B257E4}"/>
              </a:ext>
            </a:extLst>
          </p:cNvPr>
          <p:cNvSpPr/>
          <p:nvPr/>
        </p:nvSpPr>
        <p:spPr>
          <a:xfrm rot="1557627">
            <a:off x="8631011" y="5404852"/>
            <a:ext cx="474049" cy="12998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2" name="Grafik 141">
            <a:extLst>
              <a:ext uri="{FF2B5EF4-FFF2-40B4-BE49-F238E27FC236}">
                <a16:creationId xmlns:a16="http://schemas.microsoft.com/office/drawing/2014/main" id="{8C382E18-B87A-4A79-AB97-252A254FC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4245" y="1992472"/>
            <a:ext cx="993986" cy="78404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7C555F0-852A-4CD7-A798-1A10503A36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1759" y="1969671"/>
            <a:ext cx="1740023" cy="802541"/>
          </a:xfrm>
          <a:prstGeom prst="rect">
            <a:avLst/>
          </a:prstGeom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289CC60C-FCCE-44D4-AA59-C060DF4BC4D1}"/>
              </a:ext>
            </a:extLst>
          </p:cNvPr>
          <p:cNvSpPr/>
          <p:nvPr/>
        </p:nvSpPr>
        <p:spPr>
          <a:xfrm>
            <a:off x="2069294" y="5196431"/>
            <a:ext cx="739161" cy="598932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Rechteck: abgerundete Ecken 50">
            <a:extLst>
              <a:ext uri="{FF2B5EF4-FFF2-40B4-BE49-F238E27FC236}">
                <a16:creationId xmlns:a16="http://schemas.microsoft.com/office/drawing/2014/main" id="{7CFA1667-B523-4BC6-963C-0A525FA811C1}"/>
              </a:ext>
            </a:extLst>
          </p:cNvPr>
          <p:cNvSpPr/>
          <p:nvPr/>
        </p:nvSpPr>
        <p:spPr>
          <a:xfrm>
            <a:off x="2215570" y="5795363"/>
            <a:ext cx="442416" cy="244770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F183360D-66B5-4A7A-90F6-25ECBCE68620}"/>
              </a:ext>
            </a:extLst>
          </p:cNvPr>
          <p:cNvSpPr/>
          <p:nvPr/>
        </p:nvSpPr>
        <p:spPr>
          <a:xfrm>
            <a:off x="2816940" y="5022247"/>
            <a:ext cx="272586" cy="380083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80274A62-E8E9-4BA2-B895-1A8E8C44FC81}"/>
              </a:ext>
            </a:extLst>
          </p:cNvPr>
          <p:cNvSpPr/>
          <p:nvPr/>
        </p:nvSpPr>
        <p:spPr>
          <a:xfrm>
            <a:off x="1795704" y="5022247"/>
            <a:ext cx="272586" cy="380083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A8ADBA8-7AF4-4D95-90CB-BEBF48364C0F}"/>
              </a:ext>
            </a:extLst>
          </p:cNvPr>
          <p:cNvSpPr/>
          <p:nvPr/>
        </p:nvSpPr>
        <p:spPr>
          <a:xfrm>
            <a:off x="2248818" y="4763417"/>
            <a:ext cx="375920" cy="380083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Bogen 8">
            <a:extLst>
              <a:ext uri="{FF2B5EF4-FFF2-40B4-BE49-F238E27FC236}">
                <a16:creationId xmlns:a16="http://schemas.microsoft.com/office/drawing/2014/main" id="{1BD68671-E5FD-4F59-A6FA-15449E84B16E}"/>
              </a:ext>
            </a:extLst>
          </p:cNvPr>
          <p:cNvSpPr/>
          <p:nvPr/>
        </p:nvSpPr>
        <p:spPr>
          <a:xfrm rot="4978423">
            <a:off x="1609001" y="5232633"/>
            <a:ext cx="364608" cy="392407"/>
          </a:xfrm>
          <a:prstGeom prst="arc">
            <a:avLst>
              <a:gd name="adj1" fmla="val 6015195"/>
              <a:gd name="adj2" fmla="val 10908557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Bogen 60">
            <a:extLst>
              <a:ext uri="{FF2B5EF4-FFF2-40B4-BE49-F238E27FC236}">
                <a16:creationId xmlns:a16="http://schemas.microsoft.com/office/drawing/2014/main" id="{09886117-29B3-4096-8B96-B79186D107BC}"/>
              </a:ext>
            </a:extLst>
          </p:cNvPr>
          <p:cNvSpPr/>
          <p:nvPr/>
        </p:nvSpPr>
        <p:spPr>
          <a:xfrm rot="10386191">
            <a:off x="2910719" y="5244373"/>
            <a:ext cx="364608" cy="392407"/>
          </a:xfrm>
          <a:prstGeom prst="arc">
            <a:avLst>
              <a:gd name="adj1" fmla="val 6015195"/>
              <a:gd name="adj2" fmla="val 10908557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Rechteck: abgerundete Ecken 61">
            <a:extLst>
              <a:ext uri="{FF2B5EF4-FFF2-40B4-BE49-F238E27FC236}">
                <a16:creationId xmlns:a16="http://schemas.microsoft.com/office/drawing/2014/main" id="{4D5BAA1A-FD31-436B-8AF9-102CD653C5B7}"/>
              </a:ext>
            </a:extLst>
          </p:cNvPr>
          <p:cNvSpPr/>
          <p:nvPr/>
        </p:nvSpPr>
        <p:spPr>
          <a:xfrm>
            <a:off x="1458029" y="5441995"/>
            <a:ext cx="272586" cy="598138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hteck: abgerundete Ecken 62">
            <a:extLst>
              <a:ext uri="{FF2B5EF4-FFF2-40B4-BE49-F238E27FC236}">
                <a16:creationId xmlns:a16="http://schemas.microsoft.com/office/drawing/2014/main" id="{AC2DE064-D1A6-4040-8074-465D38929619}"/>
              </a:ext>
            </a:extLst>
          </p:cNvPr>
          <p:cNvSpPr/>
          <p:nvPr/>
        </p:nvSpPr>
        <p:spPr>
          <a:xfrm>
            <a:off x="3137937" y="5436358"/>
            <a:ext cx="272586" cy="598138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Bogen 63">
            <a:extLst>
              <a:ext uri="{FF2B5EF4-FFF2-40B4-BE49-F238E27FC236}">
                <a16:creationId xmlns:a16="http://schemas.microsoft.com/office/drawing/2014/main" id="{B6CCE26D-C30C-4822-BB5E-70E571561C1B}"/>
              </a:ext>
            </a:extLst>
          </p:cNvPr>
          <p:cNvSpPr/>
          <p:nvPr/>
        </p:nvSpPr>
        <p:spPr>
          <a:xfrm rot="3712430">
            <a:off x="2170632" y="5966055"/>
            <a:ext cx="364608" cy="392407"/>
          </a:xfrm>
          <a:prstGeom prst="arc">
            <a:avLst>
              <a:gd name="adj1" fmla="val 7314694"/>
              <a:gd name="adj2" fmla="val 9645394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Bogen 64">
            <a:extLst>
              <a:ext uri="{FF2B5EF4-FFF2-40B4-BE49-F238E27FC236}">
                <a16:creationId xmlns:a16="http://schemas.microsoft.com/office/drawing/2014/main" id="{8F9820AC-1C98-4EE4-912C-1663D9A66748}"/>
              </a:ext>
            </a:extLst>
          </p:cNvPr>
          <p:cNvSpPr/>
          <p:nvPr/>
        </p:nvSpPr>
        <p:spPr>
          <a:xfrm rot="10953207">
            <a:off x="2372771" y="6001107"/>
            <a:ext cx="364608" cy="392407"/>
          </a:xfrm>
          <a:prstGeom prst="arc">
            <a:avLst>
              <a:gd name="adj1" fmla="val 7314694"/>
              <a:gd name="adj2" fmla="val 9645394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Rechteck: abgerundete Ecken 65">
            <a:extLst>
              <a:ext uri="{FF2B5EF4-FFF2-40B4-BE49-F238E27FC236}">
                <a16:creationId xmlns:a16="http://schemas.microsoft.com/office/drawing/2014/main" id="{13D5A380-68B7-428A-A992-77CD0410AEBD}"/>
              </a:ext>
            </a:extLst>
          </p:cNvPr>
          <p:cNvSpPr/>
          <p:nvPr/>
        </p:nvSpPr>
        <p:spPr>
          <a:xfrm>
            <a:off x="2027422" y="6162257"/>
            <a:ext cx="272586" cy="408263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Rechteck: abgerundete Ecken 66">
            <a:extLst>
              <a:ext uri="{FF2B5EF4-FFF2-40B4-BE49-F238E27FC236}">
                <a16:creationId xmlns:a16="http://schemas.microsoft.com/office/drawing/2014/main" id="{C850A6C3-F859-4789-A07D-0EB887302549}"/>
              </a:ext>
            </a:extLst>
          </p:cNvPr>
          <p:cNvSpPr/>
          <p:nvPr/>
        </p:nvSpPr>
        <p:spPr>
          <a:xfrm>
            <a:off x="2606450" y="6162258"/>
            <a:ext cx="272586" cy="408262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CA4BE248-ADB8-4A28-BAB1-61EA477B9F10}"/>
              </a:ext>
            </a:extLst>
          </p:cNvPr>
          <p:cNvSpPr txBox="1"/>
          <p:nvPr/>
        </p:nvSpPr>
        <p:spPr>
          <a:xfrm>
            <a:off x="8080205" y="2770004"/>
            <a:ext cx="15023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Aktive </a:t>
            </a:r>
          </a:p>
          <a:p>
            <a:r>
              <a:rPr lang="de-DE" b="1" dirty="0"/>
              <a:t>Exoskelette </a:t>
            </a:r>
          </a:p>
          <a:p>
            <a:r>
              <a:rPr lang="de-DE" i="1" dirty="0"/>
              <a:t>Verstärkung </a:t>
            </a:r>
          </a:p>
          <a:p>
            <a:r>
              <a:rPr lang="de-DE" i="1" dirty="0"/>
              <a:t>der Hebekraft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43B2DB1-3A66-455F-9121-FADF70CFF5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1510" y="1956906"/>
            <a:ext cx="914400" cy="814848"/>
          </a:xfrm>
          <a:prstGeom prst="rect">
            <a:avLst/>
          </a:prstGeom>
        </p:spPr>
      </p:pic>
      <p:pic>
        <p:nvPicPr>
          <p:cNvPr id="7" name="Grafik 6" descr="Skelett">
            <a:extLst>
              <a:ext uri="{FF2B5EF4-FFF2-40B4-BE49-F238E27FC236}">
                <a16:creationId xmlns:a16="http://schemas.microsoft.com/office/drawing/2014/main" id="{BECAB7AF-4C9E-476A-883E-C42B367185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5112" y="18446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76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A9E10F-F27E-4A96-9633-E594E2B0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551720" cy="639649"/>
          </a:xfrm>
        </p:spPr>
        <p:txBody>
          <a:bodyPr>
            <a:normAutofit fontScale="90000"/>
          </a:bodyPr>
          <a:lstStyle/>
          <a:p>
            <a:r>
              <a:rPr lang="de-DE" dirty="0"/>
              <a:t>Grafiken Was sind Roboter?</a:t>
            </a:r>
          </a:p>
        </p:txBody>
      </p:sp>
      <p:pic>
        <p:nvPicPr>
          <p:cNvPr id="29" name="Grafik 28" descr="Auto">
            <a:extLst>
              <a:ext uri="{FF2B5EF4-FFF2-40B4-BE49-F238E27FC236}">
                <a16:creationId xmlns:a16="http://schemas.microsoft.com/office/drawing/2014/main" id="{98F27349-51F6-43FA-86C9-AA982C87B4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4450" b="23346"/>
          <a:stretch/>
        </p:blipFill>
        <p:spPr>
          <a:xfrm>
            <a:off x="3804179" y="2321598"/>
            <a:ext cx="1225281" cy="639649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D4309DA5-B218-4500-9AAF-8FB4C5E8153C}"/>
              </a:ext>
            </a:extLst>
          </p:cNvPr>
          <p:cNvSpPr txBox="1"/>
          <p:nvPr/>
        </p:nvSpPr>
        <p:spPr>
          <a:xfrm>
            <a:off x="8719774" y="3069978"/>
            <a:ext cx="1532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Humanoid</a:t>
            </a:r>
          </a:p>
          <a:p>
            <a:r>
              <a:rPr lang="de-DE" i="1" dirty="0"/>
              <a:t>Interaktion </a:t>
            </a:r>
          </a:p>
          <a:p>
            <a:r>
              <a:rPr lang="de-DE" i="1" dirty="0"/>
              <a:t>mit Menschen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C04E075F-BB00-4F0F-BCA0-488B1F40EF5D}"/>
              </a:ext>
            </a:extLst>
          </p:cNvPr>
          <p:cNvSpPr txBox="1"/>
          <p:nvPr/>
        </p:nvSpPr>
        <p:spPr>
          <a:xfrm>
            <a:off x="10314036" y="3060800"/>
            <a:ext cx="20315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Tierisch</a:t>
            </a:r>
          </a:p>
          <a:p>
            <a:r>
              <a:rPr lang="de-DE" i="1" dirty="0"/>
              <a:t>Bewegung in schwierigem Gelände</a:t>
            </a:r>
          </a:p>
        </p:txBody>
      </p:sp>
      <p:pic>
        <p:nvPicPr>
          <p:cNvPr id="41" name="Grafik 40" descr="Hubschrauber">
            <a:extLst>
              <a:ext uri="{FF2B5EF4-FFF2-40B4-BE49-F238E27FC236}">
                <a16:creationId xmlns:a16="http://schemas.microsoft.com/office/drawing/2014/main" id="{B6BB08E4-2022-4102-A187-5A04B0FC6F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9032" b="23346"/>
          <a:stretch/>
        </p:blipFill>
        <p:spPr>
          <a:xfrm>
            <a:off x="4952542" y="2164156"/>
            <a:ext cx="1383296" cy="797091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:a16="http://schemas.microsoft.com/office/drawing/2014/main" id="{7A41AB0E-F044-457F-BAFD-45D7BAF82613}"/>
              </a:ext>
            </a:extLst>
          </p:cNvPr>
          <p:cNvSpPr txBox="1"/>
          <p:nvPr/>
        </p:nvSpPr>
        <p:spPr>
          <a:xfrm>
            <a:off x="3790909" y="2962742"/>
            <a:ext cx="2666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Autonome Fahrzeuge </a:t>
            </a:r>
          </a:p>
          <a:p>
            <a:r>
              <a:rPr lang="de-DE" b="1" dirty="0"/>
              <a:t>und Drohnen</a:t>
            </a:r>
          </a:p>
          <a:p>
            <a:r>
              <a:rPr lang="de-DE" i="1" dirty="0"/>
              <a:t>Selbstständige Navigation </a:t>
            </a:r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986FE804-296D-4254-A126-18628C86A4C9}"/>
              </a:ext>
            </a:extLst>
          </p:cNvPr>
          <p:cNvSpPr txBox="1"/>
          <p:nvPr/>
        </p:nvSpPr>
        <p:spPr>
          <a:xfrm>
            <a:off x="16347" y="2935809"/>
            <a:ext cx="1957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Gelenkarmroboter</a:t>
            </a:r>
          </a:p>
          <a:p>
            <a:r>
              <a:rPr lang="de-DE" i="1" dirty="0"/>
              <a:t>Greifen und Heben</a:t>
            </a:r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29C1DF2A-FB45-428B-BE48-37A03E44BD84}"/>
              </a:ext>
            </a:extLst>
          </p:cNvPr>
          <p:cNvSpPr txBox="1"/>
          <p:nvPr/>
        </p:nvSpPr>
        <p:spPr>
          <a:xfrm>
            <a:off x="6644975" y="2909256"/>
            <a:ext cx="20747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Portalroboter</a:t>
            </a:r>
          </a:p>
          <a:p>
            <a:r>
              <a:rPr lang="de-DE" i="1" dirty="0"/>
              <a:t>3D-Druck, </a:t>
            </a:r>
          </a:p>
          <a:p>
            <a:r>
              <a:rPr lang="de-DE" i="1" dirty="0"/>
              <a:t>Getränkeautomaten</a:t>
            </a:r>
          </a:p>
        </p:txBody>
      </p:sp>
      <p:pic>
        <p:nvPicPr>
          <p:cNvPr id="121" name="Grafik 120">
            <a:extLst>
              <a:ext uri="{FF2B5EF4-FFF2-40B4-BE49-F238E27FC236}">
                <a16:creationId xmlns:a16="http://schemas.microsoft.com/office/drawing/2014/main" id="{11FF0BEF-77CA-411E-B2FA-BEDD1E7FE4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13" y="2146400"/>
            <a:ext cx="993986" cy="814847"/>
          </a:xfrm>
          <a:prstGeom prst="rect">
            <a:avLst/>
          </a:prstGeom>
        </p:spPr>
      </p:pic>
      <p:pic>
        <p:nvPicPr>
          <p:cNvPr id="142" name="Grafik 141">
            <a:extLst>
              <a:ext uri="{FF2B5EF4-FFF2-40B4-BE49-F238E27FC236}">
                <a16:creationId xmlns:a16="http://schemas.microsoft.com/office/drawing/2014/main" id="{8C382E18-B87A-4A79-AB97-252A254FC7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59659" y="2276751"/>
            <a:ext cx="993986" cy="784049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7C555F0-852A-4CD7-A798-1A10503A36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8157" y="2112165"/>
            <a:ext cx="1740023" cy="802541"/>
          </a:xfrm>
          <a:prstGeom prst="rect">
            <a:avLst/>
          </a:prstGeom>
        </p:spPr>
      </p:pic>
      <p:sp>
        <p:nvSpPr>
          <p:cNvPr id="69" name="Textfeld 68">
            <a:extLst>
              <a:ext uri="{FF2B5EF4-FFF2-40B4-BE49-F238E27FC236}">
                <a16:creationId xmlns:a16="http://schemas.microsoft.com/office/drawing/2014/main" id="{CA4BE248-ADB8-4A28-BAB1-61EA477B9F10}"/>
              </a:ext>
            </a:extLst>
          </p:cNvPr>
          <p:cNvSpPr txBox="1"/>
          <p:nvPr/>
        </p:nvSpPr>
        <p:spPr>
          <a:xfrm>
            <a:off x="1956670" y="2930062"/>
            <a:ext cx="16597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Aktive </a:t>
            </a:r>
          </a:p>
          <a:p>
            <a:r>
              <a:rPr lang="de-DE" b="1" dirty="0"/>
              <a:t>Exoskelette </a:t>
            </a:r>
          </a:p>
          <a:p>
            <a:r>
              <a:rPr lang="de-DE" i="1" dirty="0"/>
              <a:t>Verstärkung </a:t>
            </a:r>
          </a:p>
          <a:p>
            <a:r>
              <a:rPr lang="de-DE" i="1" dirty="0"/>
              <a:t>der Muskelkraft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43B2DB1-3A66-455F-9121-FADF70CFF5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7975" y="2116964"/>
            <a:ext cx="914400" cy="814848"/>
          </a:xfrm>
          <a:prstGeom prst="rect">
            <a:avLst/>
          </a:prstGeom>
        </p:spPr>
      </p:pic>
      <p:pic>
        <p:nvPicPr>
          <p:cNvPr id="7" name="Grafik 6" descr="Skelett">
            <a:extLst>
              <a:ext uri="{FF2B5EF4-FFF2-40B4-BE49-F238E27FC236}">
                <a16:creationId xmlns:a16="http://schemas.microsoft.com/office/drawing/2014/main" id="{BECAB7AF-4C9E-476A-883E-C42B367185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20037" y="2146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4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rafik 80">
            <a:extLst>
              <a:ext uri="{FF2B5EF4-FFF2-40B4-BE49-F238E27FC236}">
                <a16:creationId xmlns:a16="http://schemas.microsoft.com/office/drawing/2014/main" id="{EE637DCB-5161-445E-9EB9-B1E5D00A5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959" y="901368"/>
            <a:ext cx="1330171" cy="109044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33B1084-5932-4650-B244-6B4D8EB93C9F}"/>
              </a:ext>
            </a:extLst>
          </p:cNvPr>
          <p:cNvSpPr/>
          <p:nvPr/>
        </p:nvSpPr>
        <p:spPr>
          <a:xfrm>
            <a:off x="3650202" y="5181798"/>
            <a:ext cx="914400" cy="8525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/>
          </a:p>
          <a:p>
            <a:pPr algn="ctr"/>
            <a:endParaRPr lang="de-DE" sz="1400" dirty="0"/>
          </a:p>
          <a:p>
            <a:pPr algn="ctr"/>
            <a:r>
              <a:rPr lang="de-DE" sz="1400" dirty="0"/>
              <a:t>Fassade 3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EA9E10F-F27E-4A96-9633-E594E2B0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551720" cy="639649"/>
          </a:xfrm>
        </p:spPr>
        <p:txBody>
          <a:bodyPr>
            <a:normAutofit fontScale="90000"/>
          </a:bodyPr>
          <a:lstStyle/>
          <a:p>
            <a:r>
              <a:rPr lang="de-DE" dirty="0"/>
              <a:t>Grafiken Was sind Roboter?</a:t>
            </a:r>
          </a:p>
        </p:txBody>
      </p:sp>
      <p:pic>
        <p:nvPicPr>
          <p:cNvPr id="68" name="Grafik 67">
            <a:extLst>
              <a:ext uri="{FF2B5EF4-FFF2-40B4-BE49-F238E27FC236}">
                <a16:creationId xmlns:a16="http://schemas.microsoft.com/office/drawing/2014/main" id="{5465DEB3-4AA6-482F-B6E3-0DF069DEB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425" y="5630398"/>
            <a:ext cx="1080806" cy="852532"/>
          </a:xfrm>
          <a:prstGeom prst="rect">
            <a:avLst/>
          </a:prstGeom>
        </p:spPr>
      </p:pic>
      <p:pic>
        <p:nvPicPr>
          <p:cNvPr id="7" name="Grafik 6" descr="Haus">
            <a:extLst>
              <a:ext uri="{FF2B5EF4-FFF2-40B4-BE49-F238E27FC236}">
                <a16:creationId xmlns:a16="http://schemas.microsoft.com/office/drawing/2014/main" id="{ABCCED73-A7D0-4C0B-BD38-A8F46C638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59045" y="4304296"/>
            <a:ext cx="2342224" cy="2342224"/>
          </a:xfrm>
          <a:prstGeom prst="rect">
            <a:avLst/>
          </a:prstGeom>
        </p:spPr>
      </p:pic>
      <p:pic>
        <p:nvPicPr>
          <p:cNvPr id="10" name="Grafik 9" descr="Barcode">
            <a:extLst>
              <a:ext uri="{FF2B5EF4-FFF2-40B4-BE49-F238E27FC236}">
                <a16:creationId xmlns:a16="http://schemas.microsoft.com/office/drawing/2014/main" id="{ADA40369-F9CE-446F-9AD6-98992DCE77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50202" y="5018208"/>
            <a:ext cx="914400" cy="914400"/>
          </a:xfrm>
          <a:prstGeom prst="rect">
            <a:avLst/>
          </a:prstGeom>
        </p:spPr>
      </p:pic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B67198EB-3541-4892-AC39-8D4D9A97EDF9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4107402" y="6034330"/>
            <a:ext cx="0" cy="44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72">
            <a:extLst>
              <a:ext uri="{FF2B5EF4-FFF2-40B4-BE49-F238E27FC236}">
                <a16:creationId xmlns:a16="http://schemas.microsoft.com/office/drawing/2014/main" id="{CDC0402E-6128-447F-9CE5-B2BD2D61C111}"/>
              </a:ext>
            </a:extLst>
          </p:cNvPr>
          <p:cNvCxnSpPr>
            <a:cxnSpLocks/>
          </p:cNvCxnSpPr>
          <p:nvPr/>
        </p:nvCxnSpPr>
        <p:spPr>
          <a:xfrm flipH="1">
            <a:off x="3940945" y="6482930"/>
            <a:ext cx="3329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hteck 74">
            <a:extLst>
              <a:ext uri="{FF2B5EF4-FFF2-40B4-BE49-F238E27FC236}">
                <a16:creationId xmlns:a16="http://schemas.microsoft.com/office/drawing/2014/main" id="{9DD37B9A-4194-4BAD-A485-93436A7A99CB}"/>
              </a:ext>
            </a:extLst>
          </p:cNvPr>
          <p:cNvSpPr/>
          <p:nvPr/>
        </p:nvSpPr>
        <p:spPr>
          <a:xfrm>
            <a:off x="7495711" y="5181798"/>
            <a:ext cx="914400" cy="8525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/>
          </a:p>
          <a:p>
            <a:pPr algn="ctr"/>
            <a:endParaRPr lang="de-DE" sz="1400" dirty="0"/>
          </a:p>
          <a:p>
            <a:pPr algn="ctr"/>
            <a:r>
              <a:rPr lang="de-DE" sz="1400" dirty="0"/>
              <a:t>Fassade 4</a:t>
            </a:r>
          </a:p>
        </p:txBody>
      </p:sp>
      <p:pic>
        <p:nvPicPr>
          <p:cNvPr id="76" name="Grafik 75" descr="Barcode">
            <a:extLst>
              <a:ext uri="{FF2B5EF4-FFF2-40B4-BE49-F238E27FC236}">
                <a16:creationId xmlns:a16="http://schemas.microsoft.com/office/drawing/2014/main" id="{B455B163-903A-49F5-8815-011AF76588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95711" y="5018208"/>
            <a:ext cx="914400" cy="914400"/>
          </a:xfrm>
          <a:prstGeom prst="rect">
            <a:avLst/>
          </a:prstGeom>
        </p:spPr>
      </p:pic>
      <p:cxnSp>
        <p:nvCxnSpPr>
          <p:cNvPr id="77" name="Gerader Verbinder 76">
            <a:extLst>
              <a:ext uri="{FF2B5EF4-FFF2-40B4-BE49-F238E27FC236}">
                <a16:creationId xmlns:a16="http://schemas.microsoft.com/office/drawing/2014/main" id="{1C2B81A4-8148-4C52-9470-41225181E0B4}"/>
              </a:ext>
            </a:extLst>
          </p:cNvPr>
          <p:cNvCxnSpPr>
            <a:cxnSpLocks/>
            <a:stCxn id="75" idx="2"/>
          </p:cNvCxnSpPr>
          <p:nvPr/>
        </p:nvCxnSpPr>
        <p:spPr>
          <a:xfrm>
            <a:off x="7952911" y="6034330"/>
            <a:ext cx="0" cy="448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r Verbinder 77">
            <a:extLst>
              <a:ext uri="{FF2B5EF4-FFF2-40B4-BE49-F238E27FC236}">
                <a16:creationId xmlns:a16="http://schemas.microsoft.com/office/drawing/2014/main" id="{4AADB392-E365-40CA-8815-714AD8033EF3}"/>
              </a:ext>
            </a:extLst>
          </p:cNvPr>
          <p:cNvCxnSpPr>
            <a:cxnSpLocks/>
          </p:cNvCxnSpPr>
          <p:nvPr/>
        </p:nvCxnSpPr>
        <p:spPr>
          <a:xfrm flipH="1">
            <a:off x="7786454" y="6482930"/>
            <a:ext cx="3329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17" descr="Drahtlos">
            <a:extLst>
              <a:ext uri="{FF2B5EF4-FFF2-40B4-BE49-F238E27FC236}">
                <a16:creationId xmlns:a16="http://schemas.microsoft.com/office/drawing/2014/main" id="{F7CB918E-BBD4-4264-8B9B-FDED699A3F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7394586">
            <a:off x="2785630" y="5244654"/>
            <a:ext cx="914400" cy="914400"/>
          </a:xfrm>
          <a:prstGeom prst="rect">
            <a:avLst/>
          </a:prstGeom>
        </p:spPr>
      </p:pic>
      <p:pic>
        <p:nvPicPr>
          <p:cNvPr id="22" name="Grafik 21" descr="Kasten">
            <a:extLst>
              <a:ext uri="{FF2B5EF4-FFF2-40B4-BE49-F238E27FC236}">
                <a16:creationId xmlns:a16="http://schemas.microsoft.com/office/drawing/2014/main" id="{1445669B-A6AD-43C9-A5B7-EF63401324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23390" y="1613109"/>
            <a:ext cx="427956" cy="427956"/>
          </a:xfrm>
          <a:prstGeom prst="rect">
            <a:avLst/>
          </a:prstGeom>
        </p:spPr>
      </p:pic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E481AF06-1E50-4F1C-A18A-0285E9361E89}"/>
              </a:ext>
            </a:extLst>
          </p:cNvPr>
          <p:cNvSpPr/>
          <p:nvPr/>
        </p:nvSpPr>
        <p:spPr>
          <a:xfrm>
            <a:off x="5139878" y="1662362"/>
            <a:ext cx="2098777" cy="3294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" name="Grafik 19" descr="Zahnrad">
            <a:extLst>
              <a:ext uri="{FF2B5EF4-FFF2-40B4-BE49-F238E27FC236}">
                <a16:creationId xmlns:a16="http://schemas.microsoft.com/office/drawing/2014/main" id="{8793696F-D3E4-4E29-97EF-C470436F42A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39047" y="1613109"/>
            <a:ext cx="427956" cy="427956"/>
          </a:xfrm>
          <a:prstGeom prst="rect">
            <a:avLst/>
          </a:prstGeom>
        </p:spPr>
      </p:pic>
      <p:pic>
        <p:nvPicPr>
          <p:cNvPr id="91" name="Grafik 90" descr="Zahnrad">
            <a:extLst>
              <a:ext uri="{FF2B5EF4-FFF2-40B4-BE49-F238E27FC236}">
                <a16:creationId xmlns:a16="http://schemas.microsoft.com/office/drawing/2014/main" id="{67A37034-C35B-4F40-B0DB-CF059FAF96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20281" y="1626052"/>
            <a:ext cx="427956" cy="427956"/>
          </a:xfrm>
          <a:prstGeom prst="rect">
            <a:avLst/>
          </a:prstGeom>
        </p:spPr>
      </p:pic>
      <p:pic>
        <p:nvPicPr>
          <p:cNvPr id="94" name="Grafik 93" descr="Kasten">
            <a:extLst>
              <a:ext uri="{FF2B5EF4-FFF2-40B4-BE49-F238E27FC236}">
                <a16:creationId xmlns:a16="http://schemas.microsoft.com/office/drawing/2014/main" id="{16C4CB08-5D22-4B54-B4F4-500A04435A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73858" y="2212310"/>
            <a:ext cx="427956" cy="427956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A6FE22B2-B52B-4027-B220-43CD1923021A}"/>
              </a:ext>
            </a:extLst>
          </p:cNvPr>
          <p:cNvSpPr txBox="1"/>
          <p:nvPr/>
        </p:nvSpPr>
        <p:spPr>
          <a:xfrm>
            <a:off x="3728621" y="2569429"/>
            <a:ext cx="151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Nougatpraline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A34F22E9-F560-4755-A4FB-752CF740A459}"/>
              </a:ext>
            </a:extLst>
          </p:cNvPr>
          <p:cNvSpPr txBox="1"/>
          <p:nvPr/>
        </p:nvSpPr>
        <p:spPr>
          <a:xfrm>
            <a:off x="2983763" y="1991812"/>
            <a:ext cx="128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Nusspraline</a:t>
            </a:r>
          </a:p>
        </p:txBody>
      </p:sp>
      <p:pic>
        <p:nvPicPr>
          <p:cNvPr id="33" name="Grafik 32" descr="Torte">
            <a:extLst>
              <a:ext uri="{FF2B5EF4-FFF2-40B4-BE49-F238E27FC236}">
                <a16:creationId xmlns:a16="http://schemas.microsoft.com/office/drawing/2014/main" id="{BD1D1D8E-805E-4FDE-B670-88EECFD1E8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28554" y="204022"/>
            <a:ext cx="1394692" cy="1394692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2914013E-9FAA-495B-A5CA-C768CBEF1631}"/>
              </a:ext>
            </a:extLst>
          </p:cNvPr>
          <p:cNvSpPr/>
          <p:nvPr/>
        </p:nvSpPr>
        <p:spPr>
          <a:xfrm>
            <a:off x="10334346" y="141826"/>
            <a:ext cx="1183108" cy="5815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Rechteck 105">
            <a:extLst>
              <a:ext uri="{FF2B5EF4-FFF2-40B4-BE49-F238E27FC236}">
                <a16:creationId xmlns:a16="http://schemas.microsoft.com/office/drawing/2014/main" id="{239744CE-4DA3-4CF5-BB3D-D89FA3967F99}"/>
              </a:ext>
            </a:extLst>
          </p:cNvPr>
          <p:cNvSpPr/>
          <p:nvPr/>
        </p:nvSpPr>
        <p:spPr>
          <a:xfrm>
            <a:off x="10407397" y="1412610"/>
            <a:ext cx="1183108" cy="1239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A21EEED8-F549-4805-9791-92FD810F2052}"/>
              </a:ext>
            </a:extLst>
          </p:cNvPr>
          <p:cNvSpPr/>
          <p:nvPr/>
        </p:nvSpPr>
        <p:spPr>
          <a:xfrm>
            <a:off x="10796776" y="479535"/>
            <a:ext cx="253217" cy="22006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04752F28-AE5A-4495-9599-9C35692EA2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31257" y="1315156"/>
            <a:ext cx="313762" cy="329450"/>
          </a:xfrm>
          <a:prstGeom prst="rect">
            <a:avLst/>
          </a:prstGeom>
        </p:spPr>
      </p:pic>
      <p:pic>
        <p:nvPicPr>
          <p:cNvPr id="110" name="Grafik 109">
            <a:extLst>
              <a:ext uri="{FF2B5EF4-FFF2-40B4-BE49-F238E27FC236}">
                <a16:creationId xmlns:a16="http://schemas.microsoft.com/office/drawing/2014/main" id="{438409AB-0620-4DD7-9CB6-39FA17C0A8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05481" y="1315156"/>
            <a:ext cx="313762" cy="329450"/>
          </a:xfrm>
          <a:prstGeom prst="rect">
            <a:avLst/>
          </a:prstGeom>
        </p:spPr>
      </p:pic>
      <p:sp>
        <p:nvSpPr>
          <p:cNvPr id="113" name="Rechteck 112">
            <a:extLst>
              <a:ext uri="{FF2B5EF4-FFF2-40B4-BE49-F238E27FC236}">
                <a16:creationId xmlns:a16="http://schemas.microsoft.com/office/drawing/2014/main" id="{BEDFA848-AECD-4E6A-9306-1A3DB75F9FC6}"/>
              </a:ext>
            </a:extLst>
          </p:cNvPr>
          <p:cNvSpPr/>
          <p:nvPr/>
        </p:nvSpPr>
        <p:spPr>
          <a:xfrm>
            <a:off x="5991686" y="822641"/>
            <a:ext cx="1183108" cy="5815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374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BCA112ACE02748A24FE1D943DE608B" ma:contentTypeVersion="13" ma:contentTypeDescription="Ein neues Dokument erstellen." ma:contentTypeScope="" ma:versionID="604a0f46ad6d2b13920fa221d52d4fde">
  <xsd:schema xmlns:xsd="http://www.w3.org/2001/XMLSchema" xmlns:xs="http://www.w3.org/2001/XMLSchema" xmlns:p="http://schemas.microsoft.com/office/2006/metadata/properties" xmlns:ns2="9117684e-9413-4957-ab5e-aa9acb32fdac" xmlns:ns3="0f76e77d-48f1-4da3-8f38-cb149b8b2e5f" targetNamespace="http://schemas.microsoft.com/office/2006/metadata/properties" ma:root="true" ma:fieldsID="19ebb56319f3f87c37e1a42de29efbb3" ns2:_="" ns3:_="">
    <xsd:import namespace="9117684e-9413-4957-ab5e-aa9acb32fdac"/>
    <xsd:import namespace="0f76e77d-48f1-4da3-8f38-cb149b8b2e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17684e-9413-4957-ab5e-aa9acb32fd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Bildmarkierungen" ma:readOnly="false" ma:fieldId="{5cf76f15-5ced-4ddc-b409-7134ff3c332f}" ma:taxonomyMulti="true" ma:sspId="f5fe69fa-6ce2-4872-8d59-b6115f0164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76e77d-48f1-4da3-8f38-cb149b8b2e5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8856ff0-dbe4-4434-9499-7dc8b8751b61}" ma:internalName="TaxCatchAll" ma:showField="CatchAllData" ma:web="0f76e77d-48f1-4da3-8f38-cb149b8b2e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76e77d-48f1-4da3-8f38-cb149b8b2e5f" xsi:nil="true"/>
    <lcf76f155ced4ddcb4097134ff3c332f xmlns="9117684e-9413-4957-ab5e-aa9acb32fda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CA8521-489A-438D-B03A-A62A1E1E91D6}"/>
</file>

<file path=customXml/itemProps2.xml><?xml version="1.0" encoding="utf-8"?>
<ds:datastoreItem xmlns:ds="http://schemas.openxmlformats.org/officeDocument/2006/customXml" ds:itemID="{3B45BF91-D88D-4D99-996A-BB49DA8932D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9303594-7AA3-4DF4-A91E-2AD3FBB6D59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4c51f0b-5222-4978-b647-457c0db1e4da}" enabled="0" method="" siteId="{84c51f0b-5222-4978-b647-457c0db1e4d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Breitbild</PresentationFormat>
  <Paragraphs>46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Grafiken Was sind Roboter?</vt:lpstr>
      <vt:lpstr>Grafiken Was sind Roboter?</vt:lpstr>
      <vt:lpstr>Grafiken Was sind Roboter?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Themenblatt IoT</dc:title>
  <dc:creator>Robert Falkenstein</dc:creator>
  <cp:lastModifiedBy>Hoffmann, Andreas</cp:lastModifiedBy>
  <cp:revision>107</cp:revision>
  <dcterms:created xsi:type="dcterms:W3CDTF">2021-11-17T14:55:52Z</dcterms:created>
  <dcterms:modified xsi:type="dcterms:W3CDTF">2022-09-01T10:31:15Z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0x01010044BCA112ACE02748A24FE1D943DE608B</vt:lpwstr>
  </property>
</Properties>
</file>